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6" r:id="rId5"/>
    <p:sldId id="286" r:id="rId6"/>
    <p:sldId id="287" r:id="rId7"/>
    <p:sldId id="290" r:id="rId8"/>
    <p:sldId id="288" r:id="rId9"/>
    <p:sldId id="289" r:id="rId10"/>
    <p:sldId id="273" r:id="rId11"/>
    <p:sldId id="274" r:id="rId12"/>
    <p:sldId id="285" r:id="rId13"/>
    <p:sldId id="291" r:id="rId14"/>
    <p:sldId id="296" r:id="rId15"/>
    <p:sldId id="275" r:id="rId16"/>
    <p:sldId id="297" r:id="rId17"/>
    <p:sldId id="293" r:id="rId18"/>
    <p:sldId id="298" r:id="rId19"/>
    <p:sldId id="292" r:id="rId20"/>
    <p:sldId id="276" r:id="rId21"/>
    <p:sldId id="277" r:id="rId22"/>
    <p:sldId id="299" r:id="rId23"/>
    <p:sldId id="295" r:id="rId24"/>
    <p:sldId id="300" r:id="rId25"/>
    <p:sldId id="301" r:id="rId26"/>
    <p:sldId id="294" r:id="rId27"/>
    <p:sldId id="278" r:id="rId28"/>
    <p:sldId id="282" r:id="rId29"/>
    <p:sldId id="279" r:id="rId30"/>
    <p:sldId id="304" r:id="rId31"/>
    <p:sldId id="302" r:id="rId32"/>
    <p:sldId id="305" r:id="rId33"/>
    <p:sldId id="303" r:id="rId34"/>
    <p:sldId id="28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0"/>
      </p:cViewPr>
      <p:guideLst>
        <p:guide orient="horz" pos="2160"/>
        <p:guide orient="horz" pos="22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04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76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78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51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19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87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639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2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9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391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161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74A86-C833-4575-B0FB-B1751918BF6F}" type="datetimeFigureOut">
              <a:rPr lang="en-US" smtClean="0"/>
              <a:t>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DC3BC-4D47-463D-B32B-5A39ABCA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3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88574"/>
          </a:xfrm>
        </p:spPr>
        <p:txBody>
          <a:bodyPr/>
          <a:lstStyle/>
          <a:p>
            <a:r>
              <a:rPr lang="en-US" b="1" dirty="0" smtClean="0"/>
              <a:t>IFRS-15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70246"/>
            <a:ext cx="9144000" cy="1705970"/>
          </a:xfrm>
        </p:spPr>
        <p:txBody>
          <a:bodyPr>
            <a:normAutofit/>
          </a:bodyPr>
          <a:lstStyle/>
          <a:p>
            <a:pPr fontAlgn="base"/>
            <a:r>
              <a:rPr lang="en-GB" dirty="0"/>
              <a:t> </a:t>
            </a:r>
            <a:r>
              <a:rPr lang="en-US" dirty="0"/>
              <a:t>​</a:t>
            </a:r>
          </a:p>
          <a:p>
            <a:pPr fontAlgn="base"/>
            <a:r>
              <a:rPr lang="en-GB" sz="3600" dirty="0" smtClean="0"/>
              <a:t>​</a:t>
            </a:r>
            <a:r>
              <a:rPr lang="en-GB" sz="4000" b="1" dirty="0" smtClean="0"/>
              <a:t>Revenue </a:t>
            </a:r>
            <a:r>
              <a:rPr lang="en-GB" sz="4000" b="1" dirty="0"/>
              <a:t>from Contracts with Customers</a:t>
            </a:r>
            <a:r>
              <a:rPr lang="en-US" b="1" dirty="0"/>
              <a:t>​</a:t>
            </a:r>
          </a:p>
          <a:p>
            <a:pPr fontAlgn="base"/>
            <a:r>
              <a:rPr lang="en-GB" dirty="0"/>
              <a:t>​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80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6" y="764275"/>
            <a:ext cx="10181230" cy="544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25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79" y="436728"/>
            <a:ext cx="10426890" cy="562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03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07" y="133350"/>
            <a:ext cx="9266830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68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97" y="368489"/>
            <a:ext cx="11125678" cy="529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14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4" y="996287"/>
            <a:ext cx="9880979" cy="406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5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81" y="873457"/>
            <a:ext cx="10153934" cy="313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51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5" y="1405719"/>
            <a:ext cx="7486650" cy="291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43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73" y="696036"/>
            <a:ext cx="9962866" cy="32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5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40" y="962025"/>
            <a:ext cx="780851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03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39" y="777922"/>
            <a:ext cx="10263115" cy="481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1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Revenue</a:t>
            </a:r>
            <a:r>
              <a:rPr lang="en-US" dirty="0"/>
              <a:t> is income from ‘ordinary activities</a:t>
            </a:r>
            <a:r>
              <a:rPr lang="en-US" dirty="0" smtClean="0"/>
              <a:t>’.</a:t>
            </a:r>
          </a:p>
          <a:p>
            <a:r>
              <a:rPr lang="en-US" dirty="0"/>
              <a:t>A </a:t>
            </a:r>
            <a:r>
              <a:rPr lang="en-US" b="1" dirty="0"/>
              <a:t>contract </a:t>
            </a:r>
            <a:r>
              <a:rPr lang="en-US" dirty="0"/>
              <a:t>has rights and obligations between two or more parties.</a:t>
            </a:r>
            <a:r>
              <a:rPr lang="en-GB" dirty="0"/>
              <a:t>​</a:t>
            </a:r>
          </a:p>
          <a:p>
            <a:r>
              <a:rPr lang="en-US" dirty="0"/>
              <a:t>A </a:t>
            </a:r>
            <a:r>
              <a:rPr lang="en-US" b="1" dirty="0"/>
              <a:t>customer </a:t>
            </a:r>
            <a:r>
              <a:rPr lang="en-US" dirty="0"/>
              <a:t>receives a good or service.</a:t>
            </a:r>
            <a:r>
              <a:rPr lang="en-GB" dirty="0" smtClean="0"/>
              <a:t>​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578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62" y="1176337"/>
            <a:ext cx="77628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06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663" y="928049"/>
            <a:ext cx="8871043" cy="450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32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275" y="1171575"/>
            <a:ext cx="70294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4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07" y="1760561"/>
            <a:ext cx="814695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07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5" y="1062037"/>
            <a:ext cx="74866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30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857" y="1228299"/>
            <a:ext cx="7603793" cy="332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87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21" y="873457"/>
            <a:ext cx="10617957" cy="465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61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842" y="0"/>
            <a:ext cx="68323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43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673" y="427296"/>
            <a:ext cx="7915275" cy="357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144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12" y="1282890"/>
            <a:ext cx="8212356" cy="34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09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framework five steps</a:t>
            </a:r>
            <a:r>
              <a:rPr lang="en-US" dirty="0"/>
              <a:t>​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GB" dirty="0"/>
              <a:t>Identify the contract(s) with the customer</a:t>
            </a:r>
            <a:r>
              <a:rPr lang="en-US" dirty="0"/>
              <a:t>​</a:t>
            </a:r>
          </a:p>
          <a:p>
            <a:pPr fontAlgn="base"/>
            <a:r>
              <a:rPr lang="en-GB" dirty="0"/>
              <a:t>Identify the performance obligations in the contract</a:t>
            </a:r>
            <a:r>
              <a:rPr lang="en-US" dirty="0"/>
              <a:t>​</a:t>
            </a:r>
          </a:p>
          <a:p>
            <a:pPr fontAlgn="base"/>
            <a:r>
              <a:rPr lang="en-GB" dirty="0"/>
              <a:t>Determine the transaction price</a:t>
            </a:r>
            <a:r>
              <a:rPr lang="en-US" dirty="0"/>
              <a:t>​</a:t>
            </a:r>
          </a:p>
          <a:p>
            <a:pPr fontAlgn="base"/>
            <a:r>
              <a:rPr lang="en-GB" dirty="0"/>
              <a:t>Allocate the transaction price</a:t>
            </a:r>
            <a:r>
              <a:rPr lang="en-US" dirty="0"/>
              <a:t>​</a:t>
            </a:r>
          </a:p>
          <a:p>
            <a:pPr fontAlgn="base"/>
            <a:r>
              <a:rPr lang="en-GB" dirty="0"/>
              <a:t>Recognise revenue when a performance obligation is satisfied</a:t>
            </a:r>
            <a:r>
              <a:rPr lang="en-US" dirty="0"/>
              <a:t>​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02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962" y="2047875"/>
            <a:ext cx="82200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99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62" y="1269242"/>
            <a:ext cx="8469738" cy="273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120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185" y="1317932"/>
            <a:ext cx="8432326" cy="319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6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299" y="846161"/>
            <a:ext cx="8135232" cy="324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255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" y="2695575"/>
            <a:ext cx="10058400" cy="125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4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35" y="2678910"/>
            <a:ext cx="8859935" cy="1325563"/>
          </a:xfrm>
        </p:spPr>
        <p:txBody>
          <a:bodyPr>
            <a:normAutofit/>
          </a:bodyPr>
          <a:lstStyle/>
          <a:p>
            <a:r>
              <a:rPr lang="en-GB" b="1" dirty="0">
                <a:latin typeface="+mn-lt"/>
              </a:rPr>
              <a:t>IMPORTANT &amp; RELEVANT EXAMPLES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119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3" y="532263"/>
            <a:ext cx="10836322" cy="582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7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2" y="177421"/>
            <a:ext cx="1136858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07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6" y="150125"/>
            <a:ext cx="10972799" cy="652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059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" y="0"/>
            <a:ext cx="10604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71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62" y="633412"/>
            <a:ext cx="67722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48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76</Words>
  <Application>Microsoft Office PowerPoint</Application>
  <PresentationFormat>Custom</PresentationFormat>
  <Paragraphs>15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IFRS-15</vt:lpstr>
      <vt:lpstr>Introduction</vt:lpstr>
      <vt:lpstr>The framework five steps​ </vt:lpstr>
      <vt:lpstr>IMPORTANT &amp; RELEVANT EXAMPLES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IFRS-15</dc:title>
  <dc:creator>Master</dc:creator>
  <cp:lastModifiedBy>Tahir Mahmood</cp:lastModifiedBy>
  <cp:revision>34</cp:revision>
  <dcterms:created xsi:type="dcterms:W3CDTF">2019-02-10T07:25:29Z</dcterms:created>
  <dcterms:modified xsi:type="dcterms:W3CDTF">2019-02-12T17:55:20Z</dcterms:modified>
</cp:coreProperties>
</file>